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3752HKEqmOKmraNwzTZR1w" hashData="CIq/ZBenexal78q5gI9ah6Mg9u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16F6"/>
    <a:srgbClr val="FF9933"/>
    <a:srgbClr val="1E03B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493" autoAdjust="0"/>
  </p:normalViewPr>
  <p:slideViewPr>
    <p:cSldViewPr>
      <p:cViewPr varScale="1">
        <p:scale>
          <a:sx n="86" d="100"/>
          <a:sy n="86" d="100"/>
        </p:scale>
        <p:origin x="-154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76E39-19FF-48DD-8001-EA79CC22433B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7B07C-8E98-467D-8830-FC74C6FCA2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76E39-19FF-48DD-8001-EA79CC22433B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7B07C-8E98-467D-8830-FC74C6FCA2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76E39-19FF-48DD-8001-EA79CC22433B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7B07C-8E98-467D-8830-FC74C6FCA2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76E39-19FF-48DD-8001-EA79CC22433B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7B07C-8E98-467D-8830-FC74C6FCA2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76E39-19FF-48DD-8001-EA79CC22433B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7B07C-8E98-467D-8830-FC74C6FCA2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76E39-19FF-48DD-8001-EA79CC22433B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7B07C-8E98-467D-8830-FC74C6FCA2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76E39-19FF-48DD-8001-EA79CC22433B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7B07C-8E98-467D-8830-FC74C6FCA2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76E39-19FF-48DD-8001-EA79CC22433B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7B07C-8E98-467D-8830-FC74C6FCA2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76E39-19FF-48DD-8001-EA79CC22433B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7B07C-8E98-467D-8830-FC74C6FCA2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76E39-19FF-48DD-8001-EA79CC22433B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7B07C-8E98-467D-8830-FC74C6FCA2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76E39-19FF-48DD-8001-EA79CC22433B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7B07C-8E98-467D-8830-FC74C6FCA2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C76E39-19FF-48DD-8001-EA79CC22433B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D7B07C-8E98-467D-8830-FC74C6FCA25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&#1045;&#1075;&#1086;&#1088;\Downloads\&#1043;&#1086;&#1083;&#1086;&#1089;%20004.m4a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Егор\Desktop\Юля\буклет\горящий дом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947905"/>
            <a:ext cx="5214942" cy="3910095"/>
          </a:xfrm>
          <a:prstGeom prst="rect">
            <a:avLst/>
          </a:prstGeom>
          <a:noFill/>
        </p:spPr>
      </p:pic>
      <p:pic>
        <p:nvPicPr>
          <p:cNvPr id="7" name="Picture 2" descr="C:\Users\Егор\Desktop\Юля\буклет\горящий дом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5876" y="0"/>
            <a:ext cx="5048124" cy="3785017"/>
          </a:xfrm>
          <a:prstGeom prst="rect">
            <a:avLst/>
          </a:prstGeom>
          <a:noFill/>
        </p:spPr>
      </p:pic>
      <p:pic>
        <p:nvPicPr>
          <p:cNvPr id="1027" name="Picture 3" descr="C:\Users\Егор\Desktop\для игры\burning22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357158" y="4357694"/>
            <a:ext cx="285752" cy="294413"/>
          </a:xfrm>
          <a:prstGeom prst="rect">
            <a:avLst/>
          </a:prstGeom>
          <a:noFill/>
        </p:spPr>
      </p:pic>
      <p:pic>
        <p:nvPicPr>
          <p:cNvPr id="1028" name="Picture 4" descr="C:\Users\Егор\Desktop\для игры\koshk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5984" y="3929066"/>
            <a:ext cx="357190" cy="357190"/>
          </a:xfrm>
          <a:prstGeom prst="rect">
            <a:avLst/>
          </a:prstGeom>
          <a:noFill/>
        </p:spPr>
      </p:pic>
      <p:pic>
        <p:nvPicPr>
          <p:cNvPr id="1031" name="Picture 7" descr="C:\Users\Егор\Desktop\для игры\11004.97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71934" y="6429396"/>
            <a:ext cx="214314" cy="214314"/>
          </a:xfrm>
          <a:prstGeom prst="rect">
            <a:avLst/>
          </a:prstGeom>
          <a:noFill/>
        </p:spPr>
      </p:pic>
      <p:sp>
        <p:nvSpPr>
          <p:cNvPr id="9" name="Овал 8"/>
          <p:cNvSpPr/>
          <p:nvPr/>
        </p:nvSpPr>
        <p:spPr>
          <a:xfrm>
            <a:off x="2143108" y="3857628"/>
            <a:ext cx="571504" cy="500066"/>
          </a:xfrm>
          <a:prstGeom prst="ellipse">
            <a:avLst/>
          </a:prstGeom>
          <a:noFill/>
          <a:ln w="57150">
            <a:solidFill>
              <a:srgbClr val="1E03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6143636" y="928670"/>
            <a:ext cx="500066" cy="428628"/>
          </a:xfrm>
          <a:prstGeom prst="ellipse">
            <a:avLst/>
          </a:prstGeom>
          <a:noFill/>
          <a:ln w="57150">
            <a:solidFill>
              <a:srgbClr val="1E03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214282" y="4286256"/>
            <a:ext cx="500066" cy="500066"/>
          </a:xfrm>
          <a:prstGeom prst="ellipse">
            <a:avLst/>
          </a:prstGeom>
          <a:noFill/>
          <a:ln w="57150">
            <a:solidFill>
              <a:srgbClr val="1616F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4286248" y="1285860"/>
            <a:ext cx="500066" cy="428628"/>
          </a:xfrm>
          <a:prstGeom prst="ellipse">
            <a:avLst/>
          </a:prstGeom>
          <a:noFill/>
          <a:ln w="57150">
            <a:solidFill>
              <a:srgbClr val="1E03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7858148" y="3214686"/>
            <a:ext cx="428628" cy="357190"/>
          </a:xfrm>
          <a:prstGeom prst="ellipse">
            <a:avLst/>
          </a:prstGeom>
          <a:noFill/>
          <a:ln w="57150">
            <a:solidFill>
              <a:srgbClr val="1616F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4000496" y="6357958"/>
            <a:ext cx="428628" cy="357190"/>
          </a:xfrm>
          <a:prstGeom prst="ellipse">
            <a:avLst/>
          </a:prstGeom>
          <a:noFill/>
          <a:ln w="57150">
            <a:solidFill>
              <a:srgbClr val="1616F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7000892" y="2786058"/>
            <a:ext cx="571504" cy="500066"/>
          </a:xfrm>
          <a:prstGeom prst="ellipse">
            <a:avLst/>
          </a:prstGeom>
          <a:noFill/>
          <a:ln w="57150">
            <a:solidFill>
              <a:srgbClr val="1616F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3000364" y="5715016"/>
            <a:ext cx="714380" cy="642942"/>
          </a:xfrm>
          <a:prstGeom prst="ellipse">
            <a:avLst/>
          </a:prstGeom>
          <a:noFill/>
          <a:ln w="57150">
            <a:solidFill>
              <a:srgbClr val="1616F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 descr="C:\Users\Егор\Desktop\для игры\мигалка.png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DFE"/>
              </a:clrFrom>
              <a:clrTo>
                <a:srgbClr val="FFFD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43240" y="5857892"/>
            <a:ext cx="428628" cy="450497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1000100" y="357166"/>
            <a:ext cx="28575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9933"/>
                </a:solidFill>
                <a:latin typeface="Comic Sans MS" pitchFamily="66" charset="0"/>
              </a:rPr>
              <a:t>НАЙДИ </a:t>
            </a:r>
          </a:p>
          <a:p>
            <a:pPr algn="ctr"/>
            <a:r>
              <a:rPr lang="ru-RU" sz="2800" b="1" dirty="0" smtClean="0">
                <a:solidFill>
                  <a:srgbClr val="FF9933"/>
                </a:solidFill>
                <a:latin typeface="Comic Sans MS" pitchFamily="66" charset="0"/>
              </a:rPr>
              <a:t>4 отличия</a:t>
            </a:r>
            <a:endParaRPr lang="ru-RU" sz="2800" b="1" dirty="0">
              <a:solidFill>
                <a:srgbClr val="FF9933"/>
              </a:solidFill>
              <a:latin typeface="Comic Sans MS" pitchFamily="66" charset="0"/>
            </a:endParaRPr>
          </a:p>
        </p:txBody>
      </p:sp>
      <p:pic>
        <p:nvPicPr>
          <p:cNvPr id="4" name="Picture 4" descr="C:\Users\Егор\Desktop\Юля\для презентаций к урокам по ПБ\lev_color_1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4282" y="928670"/>
            <a:ext cx="928694" cy="1613847"/>
          </a:xfrm>
          <a:prstGeom prst="rect">
            <a:avLst/>
          </a:prstGeom>
          <a:noFill/>
          <a:scene3d>
            <a:camera prst="orthographicFront">
              <a:rot lat="0" lon="10799999" rev="0"/>
            </a:camera>
            <a:lightRig rig="threePt" dir="t"/>
          </a:scene3d>
        </p:spPr>
      </p:pic>
      <p:sp>
        <p:nvSpPr>
          <p:cNvPr id="22" name="Овальная выноска 21"/>
          <p:cNvSpPr/>
          <p:nvPr/>
        </p:nvSpPr>
        <p:spPr>
          <a:xfrm rot="1362516">
            <a:off x="1369593" y="184630"/>
            <a:ext cx="2230062" cy="1621854"/>
          </a:xfrm>
          <a:prstGeom prst="wedgeEllipseCallout">
            <a:avLst>
              <a:gd name="adj1" fmla="val -52483"/>
              <a:gd name="adj2" fmla="val 45723"/>
            </a:avLst>
          </a:prstGeom>
          <a:noFill/>
          <a:ln w="38100">
            <a:solidFill>
              <a:srgbClr val="1616F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9" name="Picture 5" descr="C:\Users\Егор\Desktop\Юля\для ГРамот\Герб ГУ с надписью (2) (1)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666680" y="6064266"/>
            <a:ext cx="477320" cy="793734"/>
          </a:xfrm>
          <a:prstGeom prst="rect">
            <a:avLst/>
          </a:prstGeom>
          <a:noFill/>
        </p:spPr>
      </p:pic>
      <p:pic>
        <p:nvPicPr>
          <p:cNvPr id="20" name="Голос 004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0"/>
          <a:stretch>
            <a:fillRect/>
          </a:stretch>
        </p:blipFill>
        <p:spPr>
          <a:xfrm>
            <a:off x="8429652" y="6643686"/>
            <a:ext cx="214314" cy="2143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3</Words>
  <Application>Microsoft Office PowerPoint</Application>
  <PresentationFormat>Экран (4:3)</PresentationFormat>
  <Paragraphs>2</Paragraphs>
  <Slides>1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андрей</dc:creator>
  <cp:lastModifiedBy>андрей</cp:lastModifiedBy>
  <cp:revision>26</cp:revision>
  <dcterms:created xsi:type="dcterms:W3CDTF">2020-10-05T12:40:42Z</dcterms:created>
  <dcterms:modified xsi:type="dcterms:W3CDTF">2020-10-07T12:49:15Z</dcterms:modified>
</cp:coreProperties>
</file>